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36416" y="5499652"/>
            <a:ext cx="2953219" cy="609600"/>
          </a:xfrm>
        </p:spPr>
        <p:txBody>
          <a:bodyPr>
            <a:normAutofit/>
          </a:bodyPr>
          <a:lstStyle/>
          <a:p>
            <a:r>
              <a:rPr lang="es-AR" sz="1600" b="1" i="1" u="sng" dirty="0" smtClean="0"/>
              <a:t>PROFESORA: SILVIA VACA</a:t>
            </a:r>
            <a:endParaRPr lang="es-AR" sz="1600" b="1" i="1" u="sng" dirty="0"/>
          </a:p>
        </p:txBody>
      </p:sp>
      <p:sp>
        <p:nvSpPr>
          <p:cNvPr id="4" name="Rectángulo 3"/>
          <p:cNvSpPr/>
          <p:nvPr/>
        </p:nvSpPr>
        <p:spPr>
          <a:xfrm>
            <a:off x="2616685" y="2145700"/>
            <a:ext cx="67120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Historia Argentina y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Latinoamericana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678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        </a:t>
            </a:r>
            <a:r>
              <a:rPr lang="es-AR" b="1" dirty="0" smtClean="0"/>
              <a:t>Programa Radial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72" y="2575365"/>
            <a:ext cx="4567754" cy="3416300"/>
          </a:xfrm>
        </p:spPr>
      </p:pic>
      <p:sp>
        <p:nvSpPr>
          <p:cNvPr id="8" name="Elipse 7"/>
          <p:cNvSpPr/>
          <p:nvPr/>
        </p:nvSpPr>
        <p:spPr>
          <a:xfrm>
            <a:off x="9059594" y="3916847"/>
            <a:ext cx="2785403" cy="2771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chemeClr val="tx2">
                    <a:lumMod val="50000"/>
                  </a:schemeClr>
                </a:solidFill>
                <a:latin typeface="Bell MT" panose="02020503060305020303" pitchFamily="18" charset="0"/>
              </a:rPr>
              <a:t>Martín Miguel de Güemes</a:t>
            </a:r>
            <a:endParaRPr lang="es-AR" sz="2800" b="1" dirty="0">
              <a:solidFill>
                <a:schemeClr val="tx2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295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 rot="20061308">
            <a:off x="443948" y="251792"/>
            <a:ext cx="2504660" cy="2266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2">
                    <a:lumMod val="50000"/>
                  </a:schemeClr>
                </a:solidFill>
              </a:rPr>
              <a:t>Integrantes:</a:t>
            </a:r>
            <a:endParaRPr lang="es-A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trella de 5 puntas 3"/>
          <p:cNvSpPr/>
          <p:nvPr/>
        </p:nvSpPr>
        <p:spPr>
          <a:xfrm rot="20333879">
            <a:off x="3492413" y="910208"/>
            <a:ext cx="2495012" cy="2249568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latin typeface="+mj-lt"/>
              </a:rPr>
              <a:t>Canchi</a:t>
            </a:r>
          </a:p>
          <a:p>
            <a:pPr algn="ctr"/>
            <a:r>
              <a:rPr lang="es-AR" sz="1600" b="1" dirty="0" smtClean="0">
                <a:latin typeface="+mj-lt"/>
              </a:rPr>
              <a:t>Belén </a:t>
            </a:r>
            <a:endParaRPr lang="es-AR" sz="1600" b="1" dirty="0">
              <a:latin typeface="+mj-lt"/>
            </a:endParaRPr>
          </a:p>
        </p:txBody>
      </p:sp>
      <p:sp>
        <p:nvSpPr>
          <p:cNvPr id="5" name="Estrella de 5 puntas 4"/>
          <p:cNvSpPr/>
          <p:nvPr/>
        </p:nvSpPr>
        <p:spPr>
          <a:xfrm rot="20549369">
            <a:off x="886759" y="3038877"/>
            <a:ext cx="2531165" cy="2438400"/>
          </a:xfrm>
          <a:prstGeom prst="star5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López</a:t>
            </a:r>
          </a:p>
          <a:p>
            <a:pPr algn="ctr"/>
            <a:r>
              <a:rPr lang="es-AR" b="1" dirty="0" smtClean="0"/>
              <a:t>Enzo</a:t>
            </a:r>
            <a:endParaRPr lang="es-AR" b="1" dirty="0"/>
          </a:p>
        </p:txBody>
      </p:sp>
      <p:sp>
        <p:nvSpPr>
          <p:cNvPr id="6" name="Estrella de 5 puntas 5"/>
          <p:cNvSpPr/>
          <p:nvPr/>
        </p:nvSpPr>
        <p:spPr>
          <a:xfrm rot="20381593">
            <a:off x="3368898" y="3977595"/>
            <a:ext cx="3063550" cy="26455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Languidei</a:t>
            </a:r>
          </a:p>
          <a:p>
            <a:pPr algn="ctr"/>
            <a:r>
              <a:rPr lang="es-AR" sz="1600" b="1" dirty="0" smtClean="0"/>
              <a:t>Ana</a:t>
            </a:r>
            <a:endParaRPr lang="es-AR" sz="1600" b="1" dirty="0"/>
          </a:p>
        </p:txBody>
      </p:sp>
      <p:sp>
        <p:nvSpPr>
          <p:cNvPr id="7" name="Estrella de 5 puntas 6"/>
          <p:cNvSpPr/>
          <p:nvPr/>
        </p:nvSpPr>
        <p:spPr>
          <a:xfrm rot="20400507">
            <a:off x="9022812" y="2609269"/>
            <a:ext cx="2676939" cy="2623930"/>
          </a:xfrm>
          <a:prstGeom prst="star5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Vivas</a:t>
            </a:r>
          </a:p>
          <a:p>
            <a:pPr algn="ctr"/>
            <a:r>
              <a:rPr lang="es-AR" sz="1600" b="1" dirty="0" smtClean="0"/>
              <a:t>Bárbara</a:t>
            </a:r>
            <a:endParaRPr lang="es-AR" sz="1600" b="1" dirty="0"/>
          </a:p>
        </p:txBody>
      </p:sp>
      <p:sp>
        <p:nvSpPr>
          <p:cNvPr id="8" name="Estrella de 5 puntas 7"/>
          <p:cNvSpPr/>
          <p:nvPr/>
        </p:nvSpPr>
        <p:spPr>
          <a:xfrm rot="20183808">
            <a:off x="7144476" y="718814"/>
            <a:ext cx="2234102" cy="22058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Flores</a:t>
            </a:r>
          </a:p>
          <a:p>
            <a:pPr algn="ctr"/>
            <a:r>
              <a:rPr lang="es-AR" b="1" dirty="0" smtClean="0"/>
              <a:t>Alicia</a:t>
            </a:r>
            <a:endParaRPr lang="es-AR" b="1" dirty="0"/>
          </a:p>
        </p:txBody>
      </p:sp>
      <p:sp>
        <p:nvSpPr>
          <p:cNvPr id="9" name="Estrella de 5 puntas 8"/>
          <p:cNvSpPr/>
          <p:nvPr/>
        </p:nvSpPr>
        <p:spPr>
          <a:xfrm rot="19883062">
            <a:off x="6379398" y="3246939"/>
            <a:ext cx="2653838" cy="253116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López</a:t>
            </a:r>
          </a:p>
          <a:p>
            <a:pPr algn="ctr"/>
            <a:r>
              <a:rPr lang="es-AR" b="1" dirty="0" smtClean="0"/>
              <a:t>Milena</a:t>
            </a:r>
            <a:endParaRPr lang="es-AR" b="1" dirty="0"/>
          </a:p>
        </p:txBody>
      </p:sp>
      <p:sp>
        <p:nvSpPr>
          <p:cNvPr id="10" name="Rectángulo 9"/>
          <p:cNvSpPr/>
          <p:nvPr/>
        </p:nvSpPr>
        <p:spPr>
          <a:xfrm>
            <a:off x="9256542" y="6105378"/>
            <a:ext cx="2321169" cy="52050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1 “D”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30080220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211" y="4956865"/>
            <a:ext cx="8825659" cy="566738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s-AR" b="1" dirty="0" smtClean="0"/>
              <a:t>Organización de las actividades y armado del cronograma</a:t>
            </a:r>
            <a:endParaRPr lang="es-AR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07164" y="5668052"/>
            <a:ext cx="10111409" cy="493712"/>
          </a:xfrm>
        </p:spPr>
        <p:txBody>
          <a:bodyPr>
            <a:noAutofit/>
          </a:bodyPr>
          <a:lstStyle/>
          <a:p>
            <a:r>
              <a:rPr lang="es-AR" sz="1600" b="1" dirty="0"/>
              <a:t>T</a:t>
            </a:r>
            <a:r>
              <a:rPr lang="es-AR" sz="1600" b="1" dirty="0" smtClean="0"/>
              <a:t>uvimos una buena organización y no se presentaron dificultades con respecto a la parte teórica. </a:t>
            </a:r>
            <a:endParaRPr lang="es-AR" sz="1600" b="1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61" b="15461"/>
          <a:stretch>
            <a:fillRect/>
          </a:stretch>
        </p:blipFill>
        <p:spPr>
          <a:xfrm>
            <a:off x="1281563" y="590843"/>
            <a:ext cx="8825659" cy="3478178"/>
          </a:xfrm>
        </p:spPr>
      </p:pic>
    </p:spTree>
    <p:extLst>
      <p:ext uri="{BB962C8B-B14F-4D97-AF65-F5344CB8AC3E}">
        <p14:creationId xmlns="" xmlns:p14="http://schemas.microsoft.com/office/powerpoint/2010/main" val="2910085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49357" y="1554481"/>
            <a:ext cx="3726700" cy="16851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AR" b="1" dirty="0" smtClean="0"/>
              <a:t>Nuestros conductores haciendo las pruebas de grabación</a:t>
            </a:r>
            <a:endParaRPr lang="es-AR" b="1" dirty="0"/>
          </a:p>
        </p:txBody>
      </p:sp>
      <p:pic>
        <p:nvPicPr>
          <p:cNvPr id="21" name="Marcador de contenido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9" r="5534"/>
          <a:stretch>
            <a:fillRect/>
          </a:stretch>
        </p:blipFill>
        <p:spPr>
          <a:xfrm>
            <a:off x="5294753" y="313510"/>
            <a:ext cx="2810940" cy="3445851"/>
          </a:xfr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20151107_161451.jpg"/>
          <p:cNvPicPr>
            <a:picLocks noChangeAspect="1"/>
          </p:cNvPicPr>
          <p:nvPr/>
        </p:nvPicPr>
        <p:blipFill>
          <a:blip r:embed="rId3"/>
          <a:srcRect l="10572" r="31024"/>
          <a:stretch>
            <a:fillRect/>
          </a:stretch>
        </p:blipFill>
        <p:spPr>
          <a:xfrm>
            <a:off x="8216538" y="2913786"/>
            <a:ext cx="3631474" cy="34975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Marcador de texto 13"/>
          <p:cNvSpPr>
            <a:spLocks noGrp="1"/>
          </p:cNvSpPr>
          <p:nvPr>
            <p:ph type="body" sz="half" idx="2"/>
          </p:nvPr>
        </p:nvSpPr>
        <p:spPr>
          <a:xfrm>
            <a:off x="692332" y="4127863"/>
            <a:ext cx="3631474" cy="1371789"/>
          </a:xfrm>
        </p:spPr>
        <p:txBody>
          <a:bodyPr/>
          <a:lstStyle/>
          <a:p>
            <a:r>
              <a:rPr lang="es-A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Esta parte fue graciosa y nos divertimos mucho haciendo las pruebas. </a:t>
            </a:r>
          </a:p>
          <a:p>
            <a:r>
              <a:rPr lang="es-A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Fue difícil mantenernos serios.</a:t>
            </a:r>
            <a:endParaRPr lang="es-AR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590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4924697" y="431074"/>
            <a:ext cx="5381897" cy="24035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Como se observa en las imágenes, las chicas utilizaron la aplicación Audacity para realizar el programa.</a:t>
            </a:r>
          </a:p>
        </p:txBody>
      </p:sp>
      <p:pic>
        <p:nvPicPr>
          <p:cNvPr id="4" name="3 Imagen" descr="20151107_160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62396" y="1710690"/>
            <a:ext cx="6217920" cy="34975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4 Imagen" descr="20151107_160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45" y="3030583"/>
            <a:ext cx="6217920" cy="34975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049900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7"/>
          <p:cNvSpPr/>
          <p:nvPr/>
        </p:nvSpPr>
        <p:spPr>
          <a:xfrm>
            <a:off x="169817" y="679269"/>
            <a:ext cx="4101737" cy="25603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Armando y editando el espacio publicitario.</a:t>
            </a:r>
          </a:p>
          <a:p>
            <a:pPr algn="ctr"/>
            <a:endParaRPr lang="es-AR" b="1" dirty="0" smtClean="0"/>
          </a:p>
          <a:p>
            <a:pPr algn="ctr"/>
            <a:r>
              <a:rPr lang="es-AR" b="1" dirty="0" smtClean="0"/>
              <a:t>Trabajando en grupo pudimos realizar el trabajo más rápido.</a:t>
            </a:r>
          </a:p>
        </p:txBody>
      </p:sp>
      <p:pic>
        <p:nvPicPr>
          <p:cNvPr id="3" name="2 Imagen" descr="20151107_161219.jpg"/>
          <p:cNvPicPr>
            <a:picLocks noChangeAspect="1"/>
          </p:cNvPicPr>
          <p:nvPr/>
        </p:nvPicPr>
        <p:blipFill>
          <a:blip r:embed="rId2"/>
          <a:srcRect t="10457"/>
          <a:stretch>
            <a:fillRect/>
          </a:stretch>
        </p:blipFill>
        <p:spPr>
          <a:xfrm>
            <a:off x="2847703" y="3683725"/>
            <a:ext cx="5803392" cy="29230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827" y="287383"/>
            <a:ext cx="5594795" cy="31455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9903" y="999794"/>
            <a:ext cx="8761413" cy="706964"/>
          </a:xfrm>
        </p:spPr>
        <p:txBody>
          <a:bodyPr/>
          <a:lstStyle/>
          <a:p>
            <a:pPr algn="ctr"/>
            <a:r>
              <a:rPr lang="es-ES" b="1" dirty="0" smtClean="0"/>
              <a:t>Para finalizar</a:t>
            </a:r>
            <a:endParaRPr lang="es-ES" b="1" dirty="0"/>
          </a:p>
        </p:txBody>
      </p:sp>
      <p:sp>
        <p:nvSpPr>
          <p:cNvPr id="3" name="Elipse 2"/>
          <p:cNvSpPr/>
          <p:nvPr/>
        </p:nvSpPr>
        <p:spPr>
          <a:xfrm>
            <a:off x="1593669" y="2632829"/>
            <a:ext cx="9078685" cy="3898600"/>
          </a:xfrm>
          <a:prstGeom prst="ellipse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 b="1" dirty="0" smtClean="0"/>
          </a:p>
          <a:p>
            <a:pPr algn="ctr"/>
            <a:r>
              <a:rPr lang="es-AR" sz="2800" b="1" dirty="0" smtClean="0"/>
              <a:t>Fue </a:t>
            </a:r>
            <a:r>
              <a:rPr lang="es-AR" sz="2800" b="1" dirty="0"/>
              <a:t>una interesante propuesta, algo innovadora y fuera de lo </a:t>
            </a:r>
            <a:r>
              <a:rPr lang="es-AR" sz="2800" b="1" dirty="0" smtClean="0"/>
              <a:t>común. Estamos </a:t>
            </a:r>
            <a:r>
              <a:rPr lang="es-AR" sz="2800" b="1" dirty="0"/>
              <a:t>todos de </a:t>
            </a:r>
            <a:r>
              <a:rPr lang="es-AR" sz="2800" b="1" dirty="0" smtClean="0"/>
              <a:t>acuerdo en </a:t>
            </a:r>
            <a:r>
              <a:rPr lang="es-AR" sz="2800" b="1" dirty="0"/>
              <a:t>que fue una gran experiencia realizar este trabajo</a:t>
            </a:r>
            <a:r>
              <a:rPr lang="es-AR" sz="2800" b="1" dirty="0" smtClean="0"/>
              <a:t>.</a:t>
            </a:r>
          </a:p>
          <a:p>
            <a:pPr algn="ctr"/>
            <a:r>
              <a:rPr lang="es-AR" sz="2800" b="1" dirty="0" smtClean="0"/>
              <a:t>Nos </a:t>
            </a:r>
            <a:r>
              <a:rPr lang="es-AR" sz="2800" b="1" dirty="0"/>
              <a:t>pareció muy dinámico y entretenido.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786</TotalTime>
  <Words>152</Words>
  <Application>Microsoft Office PowerPoint</Application>
  <PresentationFormat>Personalizado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Sala de reuniones Ion</vt:lpstr>
      <vt:lpstr>Diapositiva 1</vt:lpstr>
      <vt:lpstr>                       Programa Radial</vt:lpstr>
      <vt:lpstr>Diapositiva 3</vt:lpstr>
      <vt:lpstr>Organización de las actividades y armado del cronograma</vt:lpstr>
      <vt:lpstr>Nuestros conductores haciendo las pruebas de grabación</vt:lpstr>
      <vt:lpstr>Diapositiva 6</vt:lpstr>
      <vt:lpstr>Diapositiva 7</vt:lpstr>
      <vt:lpstr>Para finalizar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</dc:title>
  <dc:creator>Milena López</dc:creator>
  <cp:lastModifiedBy>Casa</cp:lastModifiedBy>
  <cp:revision>26</cp:revision>
  <dcterms:created xsi:type="dcterms:W3CDTF">2015-11-07T14:57:14Z</dcterms:created>
  <dcterms:modified xsi:type="dcterms:W3CDTF">2015-11-10T14:10:53Z</dcterms:modified>
</cp:coreProperties>
</file>