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714" autoAdjust="0"/>
  </p:normalViewPr>
  <p:slideViewPr>
    <p:cSldViewPr>
      <p:cViewPr>
        <p:scale>
          <a:sx n="60" d="100"/>
          <a:sy n="60" d="100"/>
        </p:scale>
        <p:origin x="-2244" y="-6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21AA949-B553-4D3E-A318-76E63AEA5AEF}" type="datetimeFigureOut">
              <a:rPr lang="es-AR" smtClean="0"/>
              <a:t>09/11/2015</a:t>
            </a:fld>
            <a:endParaRPr lang="es-AR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C3B17DA-C248-4D35-9CCD-B00C5CC02B0E}" type="slidenum">
              <a:rPr lang="es-AR" smtClean="0"/>
              <a:t>‹Nº›</a:t>
            </a:fld>
            <a:endParaRPr lang="es-AR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357158" y="2214554"/>
            <a:ext cx="8458200" cy="2071702"/>
          </a:xfrm>
        </p:spPr>
        <p:txBody>
          <a:bodyPr>
            <a:noAutofit/>
          </a:bodyPr>
          <a:lstStyle/>
          <a:p>
            <a:pPr algn="ctr"/>
            <a:r>
              <a:rPr lang="es-AR" sz="4800" dirty="0" smtClean="0"/>
              <a:t>HISTORIA ARGENTINA</a:t>
            </a:r>
            <a:br>
              <a:rPr lang="es-AR" sz="4800" dirty="0" smtClean="0"/>
            </a:br>
            <a:r>
              <a:rPr lang="es-AR" sz="4800" dirty="0" smtClean="0"/>
              <a:t> Y </a:t>
            </a:r>
            <a:br>
              <a:rPr lang="es-AR" sz="4800" dirty="0" smtClean="0"/>
            </a:br>
            <a:r>
              <a:rPr lang="es-AR" sz="4800" dirty="0" smtClean="0"/>
              <a:t>LATINOAMERICANA</a:t>
            </a:r>
            <a:endParaRPr lang="es-AR" sz="4800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428596" y="428604"/>
            <a:ext cx="8458200" cy="914400"/>
          </a:xfrm>
        </p:spPr>
        <p:txBody>
          <a:bodyPr/>
          <a:lstStyle/>
          <a:p>
            <a:pPr algn="ctr"/>
            <a:r>
              <a:rPr lang="es-AR" b="1" dirty="0" smtClean="0"/>
              <a:t>Profesorado de Lenguas Vivas N°6007</a:t>
            </a:r>
          </a:p>
          <a:p>
            <a:pPr algn="ctr"/>
            <a:r>
              <a:rPr lang="es-AR" b="1" dirty="0" smtClean="0"/>
              <a:t>Profesorado de Inglés</a:t>
            </a:r>
            <a:endParaRPr lang="es-AR" b="1" dirty="0"/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571472" y="5357826"/>
            <a:ext cx="8458200" cy="9144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Prof.</a:t>
            </a:r>
            <a:r>
              <a:rPr lang="es-AR" sz="2400" b="1" dirty="0">
                <a:solidFill>
                  <a:schemeClr val="tx2">
                    <a:shade val="75000"/>
                  </a:schemeClr>
                </a:solidFill>
              </a:rPr>
              <a:t> </a:t>
            </a:r>
            <a:r>
              <a:rPr lang="es-AR" sz="2400" b="1" dirty="0" smtClean="0">
                <a:solidFill>
                  <a:schemeClr val="tx2">
                    <a:shade val="75000"/>
                  </a:schemeClr>
                </a:solidFill>
              </a:rPr>
              <a:t>SILVIA VACA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es-A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hade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2015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376222"/>
            <a:ext cx="8686800" cy="838200"/>
          </a:xfrm>
        </p:spPr>
        <p:txBody>
          <a:bodyPr/>
          <a:lstStyle/>
          <a:p>
            <a:r>
              <a:rPr lang="es-AR" dirty="0" smtClean="0"/>
              <a:t>Curso: 1 año 			división:“D”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AR" u="sng" dirty="0" smtClean="0"/>
              <a:t>Integrantes del Grupo: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Sofía Ávila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Melisa Luna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err="1" smtClean="0"/>
              <a:t>Antonella</a:t>
            </a:r>
            <a:r>
              <a:rPr lang="es-AR" sz="2800" b="1" i="1" dirty="0" smtClean="0"/>
              <a:t> </a:t>
            </a:r>
            <a:r>
              <a:rPr lang="es-AR" sz="2800" b="1" i="1" dirty="0" err="1" smtClean="0"/>
              <a:t>Esquilache</a:t>
            </a:r>
            <a:endParaRPr lang="es-AR" sz="2800" b="1" i="1" dirty="0" smtClean="0"/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Bernardo Rubín 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Marco Gómez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Lucas Gómez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Nazareno Sarmiento</a:t>
            </a:r>
          </a:p>
          <a:p>
            <a:pPr>
              <a:buFont typeface="Wingdings" pitchFamily="2" charset="2"/>
              <a:buChar char="v"/>
            </a:pPr>
            <a:endParaRPr lang="es-AR" i="1" dirty="0" smtClean="0"/>
          </a:p>
          <a:p>
            <a:pPr>
              <a:buFont typeface="Wingdings" pitchFamily="2" charset="2"/>
              <a:buChar char="v"/>
            </a:pPr>
            <a:endParaRPr lang="es-AR" u="sng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VUELTA-DE-OBLIGADO-museo-orden-del-convento-7-12-07-0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053686"/>
            <a:ext cx="7286676" cy="5947214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7158" y="-357214"/>
            <a:ext cx="8358246" cy="3000372"/>
          </a:xfrm>
        </p:spPr>
        <p:txBody>
          <a:bodyPr>
            <a:normAutofit/>
          </a:bodyPr>
          <a:lstStyle/>
          <a:p>
            <a:pPr algn="ctr"/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 DE noviembre de 1849</a:t>
            </a:r>
            <a:b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día de </a:t>
            </a:r>
            <a:br>
              <a:rPr lang="es-A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s-A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la soberanía nacional</a:t>
            </a:r>
            <a:br>
              <a:rPr lang="es-A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AR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vuelta de obligado</a:t>
            </a:r>
            <a:endParaRPr lang="es-AR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51108-WA0002.jpg"/>
          <p:cNvPicPr>
            <a:picLocks noChangeAspect="1"/>
          </p:cNvPicPr>
          <p:nvPr/>
        </p:nvPicPr>
        <p:blipFill>
          <a:blip r:embed="rId2" cstate="print">
            <a:lum bright="20000" contrast="40000"/>
          </a:blip>
          <a:stretch>
            <a:fillRect/>
          </a:stretch>
        </p:blipFill>
        <p:spPr>
          <a:xfrm>
            <a:off x="0" y="1565933"/>
            <a:ext cx="9144000" cy="5149215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04800" y="161908"/>
            <a:ext cx="868680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s-AR" dirty="0" smtClean="0"/>
              <a:t>Desarrollo y resultados </a:t>
            </a:r>
            <a:br>
              <a:rPr lang="es-AR" dirty="0" smtClean="0"/>
            </a:br>
            <a:r>
              <a:rPr lang="es-AR" dirty="0" smtClean="0"/>
              <a:t>de las actividades realizadas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s-AR" dirty="0" smtClean="0">
                <a:solidFill>
                  <a:srgbClr val="0070C0"/>
                </a:solidFill>
              </a:rPr>
              <a:t>		</a:t>
            </a:r>
            <a:r>
              <a:rPr lang="es-AR" dirty="0" smtClean="0">
                <a:solidFill>
                  <a:srgbClr val="0070C0"/>
                </a:solidFill>
              </a:rPr>
              <a:t>	</a:t>
            </a:r>
            <a:endParaRPr lang="es-AR" dirty="0" smtClean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s-AR" dirty="0" smtClean="0">
                <a:solidFill>
                  <a:srgbClr val="0070C0"/>
                </a:solidFill>
              </a:rPr>
              <a:t>	</a:t>
            </a:r>
            <a:r>
              <a:rPr lang="es-AR" dirty="0" smtClean="0">
                <a:solidFill>
                  <a:srgbClr val="0070C0"/>
                </a:solidFill>
              </a:rPr>
              <a:t>		       </a:t>
            </a:r>
            <a:r>
              <a:rPr lang="es-AR" sz="3600" b="1" dirty="0" smtClean="0">
                <a:solidFill>
                  <a:schemeClr val="accent2">
                    <a:lumMod val="75000"/>
                  </a:schemeClr>
                </a:solidFill>
              </a:rPr>
              <a:t>Grabando el “programa radial</a:t>
            </a:r>
            <a:r>
              <a:rPr lang="es-AR" dirty="0" smtClean="0">
                <a:solidFill>
                  <a:schemeClr val="accent2">
                    <a:lumMod val="75000"/>
                  </a:schemeClr>
                </a:solidFill>
              </a:rPr>
              <a:t>”</a:t>
            </a:r>
            <a:endParaRPr lang="es-AR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Marcador de contenido" descr="IMG-20151108-WA000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00100" y="0"/>
            <a:ext cx="7429552" cy="4183767"/>
          </a:xfrm>
          <a:prstGeom prst="roundRect">
            <a:avLst>
              <a:gd name="adj" fmla="val 1605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6 CuadroTexto"/>
          <p:cNvSpPr txBox="1"/>
          <p:nvPr/>
        </p:nvSpPr>
        <p:spPr>
          <a:xfrm>
            <a:off x="845685" y="4284843"/>
            <a:ext cx="7726843" cy="224676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Mediante la realización de un </a:t>
            </a:r>
            <a:r>
              <a:rPr lang="es-AR" sz="2000" b="1" dirty="0" smtClean="0"/>
              <a:t>“simulado programa radial”</a:t>
            </a:r>
            <a:r>
              <a:rPr lang="es-AR" sz="2000" dirty="0" smtClean="0"/>
              <a:t> sobre el tema asignado del </a:t>
            </a:r>
            <a:r>
              <a:rPr lang="es-AR" sz="2000" b="1" dirty="0" smtClean="0"/>
              <a:t>Día de la Soberanía Nacional Vuelta de Obligado;</a:t>
            </a:r>
            <a:endParaRPr lang="es-AR" sz="2000" dirty="0" smtClean="0"/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Se pudo asimilar contenidos de una manera más didáctica,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Resultó ser una actividad interactiva que resumió de manera concisa el tema propuesto,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Se aprende la historia desde una mirada mas dinámica sin dejar de lado la información relevante recopilada y la buena organización.</a:t>
            </a:r>
            <a:endParaRPr lang="es-AR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Marcador de contenido" descr="IMG-20151108-WA0004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contrast="40000"/>
          </a:blip>
          <a:srcRect t="11434"/>
          <a:stretch>
            <a:fillRect/>
          </a:stretch>
        </p:blipFill>
        <p:spPr>
          <a:xfrm>
            <a:off x="571472" y="142852"/>
            <a:ext cx="8037224" cy="40084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7 CuadroTexto"/>
          <p:cNvSpPr txBox="1"/>
          <p:nvPr/>
        </p:nvSpPr>
        <p:spPr>
          <a:xfrm>
            <a:off x="714348" y="4286256"/>
            <a:ext cx="7678538" cy="2246769"/>
          </a:xfrm>
          <a:prstGeom prst="rect">
            <a:avLst/>
          </a:prstGeom>
          <a:noFill/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s-AR" sz="2000" dirty="0" smtClean="0"/>
              <a:t>Desde nuestros puntos de vista respecto al trabajo podemos resaltar lo siguiente: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La actividad en equipo para realizar un trabajo,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La cooperación grupal hacia un mismo fin,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La distribución de tareas para la agilización del trabajo.</a:t>
            </a:r>
          </a:p>
          <a:p>
            <a:pPr>
              <a:buFont typeface="Wingdings" pitchFamily="2" charset="2"/>
              <a:buChar char="v"/>
            </a:pPr>
            <a:r>
              <a:rPr lang="es-AR" sz="2000" dirty="0" smtClean="0"/>
              <a:t> El compañerismo y compartir un momento académico fuera del horario de clases el cual fue ameno.</a:t>
            </a:r>
            <a:endParaRPr lang="es-AR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142852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Curso: 1 año 			división:“D”</a:t>
            </a:r>
            <a:br>
              <a:rPr lang="es-AR" dirty="0" smtClean="0"/>
            </a:br>
            <a:r>
              <a:rPr lang="es-AR" dirty="0" smtClean="0"/>
              <a:t>Profesorado de inglés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04800" y="1285860"/>
            <a:ext cx="8686800" cy="4525963"/>
          </a:xfrm>
          <a:ln>
            <a:noFill/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s-AR" u="sng" dirty="0" smtClean="0"/>
              <a:t>Integrantes del Grupo: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Sofía Ávila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Melisa Luna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err="1" smtClean="0"/>
              <a:t>Antonella</a:t>
            </a:r>
            <a:r>
              <a:rPr lang="es-AR" sz="2800" b="1" i="1" dirty="0" smtClean="0"/>
              <a:t> </a:t>
            </a:r>
            <a:r>
              <a:rPr lang="es-AR" sz="2800" b="1" i="1" dirty="0" err="1" smtClean="0"/>
              <a:t>Esquilache</a:t>
            </a:r>
            <a:endParaRPr lang="es-AR" sz="2800" b="1" i="1" dirty="0" smtClean="0"/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Bernardo Rubín 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Marco Gómez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Lucas Gómez</a:t>
            </a:r>
          </a:p>
          <a:p>
            <a:pPr>
              <a:buFont typeface="Wingdings" pitchFamily="2" charset="2"/>
              <a:buChar char="v"/>
            </a:pPr>
            <a:r>
              <a:rPr lang="es-AR" sz="2800" b="1" i="1" dirty="0" smtClean="0"/>
              <a:t>Nazareno Sarmiento</a:t>
            </a:r>
          </a:p>
          <a:p>
            <a:pPr>
              <a:buFont typeface="Wingdings" pitchFamily="2" charset="2"/>
              <a:buChar char="v"/>
            </a:pPr>
            <a:endParaRPr lang="es-AR" i="1" dirty="0" smtClean="0"/>
          </a:p>
          <a:p>
            <a:pPr>
              <a:buFont typeface="Wingdings" pitchFamily="2" charset="2"/>
              <a:buChar char="v"/>
            </a:pPr>
            <a:endParaRPr lang="es-AR" u="sng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73</TotalTime>
  <Words>201</Words>
  <Application>Microsoft Office PowerPoint</Application>
  <PresentationFormat>Presentación en pantalla (4:3)</PresentationFormat>
  <Paragraphs>36</Paragraphs>
  <Slides>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Viajes</vt:lpstr>
      <vt:lpstr>HISTORIA ARGENTINA  Y  LATINOAMERICANA</vt:lpstr>
      <vt:lpstr>Curso: 1 año    división:“D”</vt:lpstr>
      <vt:lpstr>20 DE noviembre de 1849  día de  la soberanía nacional  vuelta de obligado</vt:lpstr>
      <vt:lpstr>Desarrollo y resultados  de las actividades realizadas</vt:lpstr>
      <vt:lpstr>Diapositiva 5</vt:lpstr>
      <vt:lpstr>Diapositiva 6</vt:lpstr>
      <vt:lpstr>Curso: 1 año    división:“D” Profesorado de inglés</vt:lpstr>
    </vt:vector>
  </TitlesOfParts>
  <Company>http://www.centor.mx.gd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Noblex</dc:creator>
  <cp:lastModifiedBy>Noblex</cp:lastModifiedBy>
  <cp:revision>27</cp:revision>
  <dcterms:created xsi:type="dcterms:W3CDTF">2015-11-09T17:54:35Z</dcterms:created>
  <dcterms:modified xsi:type="dcterms:W3CDTF">2015-11-09T19:08:30Z</dcterms:modified>
</cp:coreProperties>
</file>