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54" d="100"/>
          <a:sy n="54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1EDA9F-CB21-42F2-8A0A-0F2C1CB708AD}" type="datetimeFigureOut">
              <a:rPr lang="es-ES" smtClean="0"/>
              <a:t>09/11/2015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EA48083-EA51-4DCE-8B47-5BC441BB0836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0232" y="1785926"/>
            <a:ext cx="6786578" cy="1470025"/>
          </a:xfrm>
        </p:spPr>
        <p:txBody>
          <a:bodyPr/>
          <a:lstStyle/>
          <a:p>
            <a:r>
              <a:rPr lang="es-ES" dirty="0" smtClean="0"/>
              <a:t>PROGRAMA RADIAL</a:t>
            </a:r>
            <a:br>
              <a:rPr lang="es-ES" dirty="0" smtClean="0"/>
            </a:br>
            <a:r>
              <a:rPr lang="es-ES" dirty="0" smtClean="0"/>
              <a:t>“ENAGUAS PODEROSAS”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EQUIPO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CARACTERÍSTICAS DEL PROGRAMA : Informativo-Musical.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Conductores: Daniela </a:t>
            </a:r>
            <a:r>
              <a:rPr lang="es-ES" dirty="0" smtClean="0"/>
              <a:t>Visgarra</a:t>
            </a:r>
            <a:r>
              <a:rPr lang="es-ES" dirty="0" smtClean="0"/>
              <a:t> y María José Rodríguez.</a:t>
            </a:r>
          </a:p>
          <a:p>
            <a:r>
              <a:rPr lang="es-ES" dirty="0" smtClean="0"/>
              <a:t>Operadora Musical : </a:t>
            </a:r>
            <a:r>
              <a:rPr lang="es-ES" dirty="0" smtClean="0"/>
              <a:t>Wanda</a:t>
            </a:r>
            <a:r>
              <a:rPr lang="es-ES" dirty="0" smtClean="0"/>
              <a:t> Nina.</a:t>
            </a:r>
          </a:p>
          <a:p>
            <a:r>
              <a:rPr lang="es-ES" dirty="0" smtClean="0"/>
              <a:t>Creadora Publicitaria : Laura Moscoso.</a:t>
            </a:r>
          </a:p>
          <a:p>
            <a:r>
              <a:rPr lang="es-ES" dirty="0" smtClean="0"/>
              <a:t>Producción: Eliana Pedraza.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9256" y="642918"/>
            <a:ext cx="3429000" cy="2057400"/>
          </a:xfrm>
        </p:spPr>
        <p:txBody>
          <a:bodyPr/>
          <a:lstStyle/>
          <a:p>
            <a:r>
              <a:rPr lang="es-ES" dirty="0" smtClean="0"/>
              <a:t>RESULTADOS DEL PROYECTO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5357818" y="2928934"/>
            <a:ext cx="3429000" cy="31457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LA PLANIFICACIÓN DEL PROGRAMA,COMO LA REALIZACIÓN DEL MISMO,FUE ORGANIZADA,NOS DISTRIBUIMOS LAS TAREAS.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NOS RESULTÓ DIVERTIDO LA REALIZACIÓN , YA QUE PUDIMOS USAR NUESTRA IMAGINACIÓN PARA CONCRETARLO.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NO FUE AGIL REALIZARLO, PORQUE NOS LLEVÓ BASTANTE EL PROCESO DE GRABACIÓN DEL PROGRAMA.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NOS PARECIÓ INTERESANTE YA QUE PUDIMOS RECOLECTAR INFORMACIÓN A CERCA DE LO SUCEDIDO ESE 9 DE JULIO DE 1816 COMO POR EJEMPLO:LA HORA EN QUE SE DECLARÓ LA INDEPENDENCIA,EL LUGAR EN QUE SESIONABAN LOS CONGRESISTAS,EL CLIMA DE ESE DÍA,ETC.</a:t>
            </a:r>
          </a:p>
          <a:p>
            <a:endParaRPr lang="es-ES" dirty="0"/>
          </a:p>
        </p:txBody>
      </p:sp>
      <p:pic>
        <p:nvPicPr>
          <p:cNvPr id="1249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 bwMode="auto">
          <a:xfrm>
            <a:off x="663682" y="1053172"/>
            <a:ext cx="4194070" cy="41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   Pusimos a nuestro programa radial el nombre de “ENAGUAS PODEROSAS” porque lo realizamos un equipo de mujeres. En 1816 la mujer no tenía participación en la sociedad. </a:t>
            </a:r>
            <a:r>
              <a:rPr lang="es-ES" dirty="0" err="1" smtClean="0"/>
              <a:t>Fué</a:t>
            </a:r>
            <a:r>
              <a:rPr lang="es-ES" dirty="0" smtClean="0"/>
              <a:t> mucho después que con la declaración de la </a:t>
            </a:r>
            <a:r>
              <a:rPr lang="es-ES" dirty="0" smtClean="0"/>
              <a:t>I</a:t>
            </a:r>
            <a:r>
              <a:rPr lang="es-ES" dirty="0" smtClean="0"/>
              <a:t>ndependencia Argentina, logramos la libertad del pueblo y su consecuente “democracia” Y a partir de que Evita Perón asumió al poder como Primera Dama, recién pudimos expresarnos y lograr una participación activa en la sociedad.</a:t>
            </a:r>
          </a:p>
          <a:p>
            <a:pPr>
              <a:buNone/>
            </a:pPr>
            <a:r>
              <a:rPr lang="es-ES" dirty="0" smtClean="0"/>
              <a:t>   Por todo esto concluimos que con la declaración de la Independencia, comenzó una época donde las mujeres alcanzaron un lugar destacado en diferentes ámbitos y logros en sus derechos que se extienden hasta el día de hoy.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109</TotalTime>
  <Words>244</Words>
  <Application>Microsoft Office PowerPoint</Application>
  <PresentationFormat>Presentación en pantalla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Opulento</vt:lpstr>
      <vt:lpstr>PROGRAMA RADIAL “ENAGUAS PODEROSAS”</vt:lpstr>
      <vt:lpstr>EQUIPO </vt:lpstr>
      <vt:lpstr>RESULTADOS DEL PROYECTO</vt:lpstr>
      <vt:lpstr>Diapositiva 4</vt:lpstr>
      <vt:lpstr>CONCLUSIÓN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RADIAL “ENAGUAS PODEROSAS”</dc:title>
  <dc:creator>Usuario</dc:creator>
  <cp:lastModifiedBy>Usuario</cp:lastModifiedBy>
  <cp:revision>11</cp:revision>
  <dcterms:created xsi:type="dcterms:W3CDTF">2015-11-09T21:03:31Z</dcterms:created>
  <dcterms:modified xsi:type="dcterms:W3CDTF">2015-11-09T22:53:04Z</dcterms:modified>
</cp:coreProperties>
</file>