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2" r:id="rId7"/>
    <p:sldId id="261" r:id="rId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30DE1239-E57C-497C-BDAE-7981A3D47522}" type="datetimeFigureOut">
              <a:rPr lang="es-AR" smtClean="0"/>
              <a:t>09/11/2015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043EECA-4219-435E-B922-4BA4C2601CF0}" type="slidenum">
              <a:rPr lang="es-AR" smtClean="0"/>
              <a:t>‹Nº›</a:t>
            </a:fld>
            <a:endParaRPr lang="es-AR"/>
          </a:p>
        </p:txBody>
      </p:sp>
    </p:spTree>
    <p:extLst>
      <p:ext uri="{BB962C8B-B14F-4D97-AF65-F5344CB8AC3E}">
        <p14:creationId xmlns:p14="http://schemas.microsoft.com/office/powerpoint/2010/main" val="46849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0DE1239-E57C-497C-BDAE-7981A3D47522}" type="datetimeFigureOut">
              <a:rPr lang="es-AR" smtClean="0"/>
              <a:t>09/11/2015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043EECA-4219-435E-B922-4BA4C2601CF0}" type="slidenum">
              <a:rPr lang="es-AR" smtClean="0"/>
              <a:t>‹Nº›</a:t>
            </a:fld>
            <a:endParaRPr lang="es-AR"/>
          </a:p>
        </p:txBody>
      </p:sp>
    </p:spTree>
    <p:extLst>
      <p:ext uri="{BB962C8B-B14F-4D97-AF65-F5344CB8AC3E}">
        <p14:creationId xmlns:p14="http://schemas.microsoft.com/office/powerpoint/2010/main" val="191786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0DE1239-E57C-497C-BDAE-7981A3D47522}" type="datetimeFigureOut">
              <a:rPr lang="es-AR" smtClean="0"/>
              <a:t>09/11/2015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043EECA-4219-435E-B922-4BA4C2601CF0}" type="slidenum">
              <a:rPr lang="es-AR" smtClean="0"/>
              <a:t>‹Nº›</a:t>
            </a:fld>
            <a:endParaRPr lang="es-AR"/>
          </a:p>
        </p:txBody>
      </p:sp>
    </p:spTree>
    <p:extLst>
      <p:ext uri="{BB962C8B-B14F-4D97-AF65-F5344CB8AC3E}">
        <p14:creationId xmlns:p14="http://schemas.microsoft.com/office/powerpoint/2010/main" val="73524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0DE1239-E57C-497C-BDAE-7981A3D47522}" type="datetimeFigureOut">
              <a:rPr lang="es-AR" smtClean="0"/>
              <a:t>09/11/2015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043EECA-4219-435E-B922-4BA4C2601CF0}" type="slidenum">
              <a:rPr lang="es-AR" smtClean="0"/>
              <a:t>‹Nº›</a:t>
            </a:fld>
            <a:endParaRPr lang="es-AR"/>
          </a:p>
        </p:txBody>
      </p:sp>
    </p:spTree>
    <p:extLst>
      <p:ext uri="{BB962C8B-B14F-4D97-AF65-F5344CB8AC3E}">
        <p14:creationId xmlns:p14="http://schemas.microsoft.com/office/powerpoint/2010/main" val="303118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0DE1239-E57C-497C-BDAE-7981A3D47522}" type="datetimeFigureOut">
              <a:rPr lang="es-AR" smtClean="0"/>
              <a:t>09/11/2015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043EECA-4219-435E-B922-4BA4C2601CF0}" type="slidenum">
              <a:rPr lang="es-AR" smtClean="0"/>
              <a:t>‹Nº›</a:t>
            </a:fld>
            <a:endParaRPr lang="es-AR"/>
          </a:p>
        </p:txBody>
      </p:sp>
    </p:spTree>
    <p:extLst>
      <p:ext uri="{BB962C8B-B14F-4D97-AF65-F5344CB8AC3E}">
        <p14:creationId xmlns:p14="http://schemas.microsoft.com/office/powerpoint/2010/main" val="77503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30DE1239-E57C-497C-BDAE-7981A3D47522}" type="datetimeFigureOut">
              <a:rPr lang="es-AR" smtClean="0"/>
              <a:t>09/11/2015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043EECA-4219-435E-B922-4BA4C2601CF0}" type="slidenum">
              <a:rPr lang="es-AR" smtClean="0"/>
              <a:t>‹Nº›</a:t>
            </a:fld>
            <a:endParaRPr lang="es-AR"/>
          </a:p>
        </p:txBody>
      </p:sp>
    </p:spTree>
    <p:extLst>
      <p:ext uri="{BB962C8B-B14F-4D97-AF65-F5344CB8AC3E}">
        <p14:creationId xmlns:p14="http://schemas.microsoft.com/office/powerpoint/2010/main" val="371971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30DE1239-E57C-497C-BDAE-7981A3D47522}" type="datetimeFigureOut">
              <a:rPr lang="es-AR" smtClean="0"/>
              <a:t>09/11/2015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0043EECA-4219-435E-B922-4BA4C2601CF0}" type="slidenum">
              <a:rPr lang="es-AR" smtClean="0"/>
              <a:t>‹Nº›</a:t>
            </a:fld>
            <a:endParaRPr lang="es-AR"/>
          </a:p>
        </p:txBody>
      </p:sp>
    </p:spTree>
    <p:extLst>
      <p:ext uri="{BB962C8B-B14F-4D97-AF65-F5344CB8AC3E}">
        <p14:creationId xmlns:p14="http://schemas.microsoft.com/office/powerpoint/2010/main" val="233717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30DE1239-E57C-497C-BDAE-7981A3D47522}" type="datetimeFigureOut">
              <a:rPr lang="es-AR" smtClean="0"/>
              <a:t>09/11/2015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0043EECA-4219-435E-B922-4BA4C2601CF0}" type="slidenum">
              <a:rPr lang="es-AR" smtClean="0"/>
              <a:t>‹Nº›</a:t>
            </a:fld>
            <a:endParaRPr lang="es-AR"/>
          </a:p>
        </p:txBody>
      </p:sp>
    </p:spTree>
    <p:extLst>
      <p:ext uri="{BB962C8B-B14F-4D97-AF65-F5344CB8AC3E}">
        <p14:creationId xmlns:p14="http://schemas.microsoft.com/office/powerpoint/2010/main" val="118660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0DE1239-E57C-497C-BDAE-7981A3D47522}" type="datetimeFigureOut">
              <a:rPr lang="es-AR" smtClean="0"/>
              <a:t>09/11/2015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0043EECA-4219-435E-B922-4BA4C2601CF0}" type="slidenum">
              <a:rPr lang="es-AR" smtClean="0"/>
              <a:t>‹Nº›</a:t>
            </a:fld>
            <a:endParaRPr lang="es-AR"/>
          </a:p>
        </p:txBody>
      </p:sp>
    </p:spTree>
    <p:extLst>
      <p:ext uri="{BB962C8B-B14F-4D97-AF65-F5344CB8AC3E}">
        <p14:creationId xmlns:p14="http://schemas.microsoft.com/office/powerpoint/2010/main" val="387700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DE1239-E57C-497C-BDAE-7981A3D47522}" type="datetimeFigureOut">
              <a:rPr lang="es-AR" smtClean="0"/>
              <a:t>09/11/2015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043EECA-4219-435E-B922-4BA4C2601CF0}" type="slidenum">
              <a:rPr lang="es-AR" smtClean="0"/>
              <a:t>‹Nº›</a:t>
            </a:fld>
            <a:endParaRPr lang="es-AR"/>
          </a:p>
        </p:txBody>
      </p:sp>
    </p:spTree>
    <p:extLst>
      <p:ext uri="{BB962C8B-B14F-4D97-AF65-F5344CB8AC3E}">
        <p14:creationId xmlns:p14="http://schemas.microsoft.com/office/powerpoint/2010/main" val="37474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DE1239-E57C-497C-BDAE-7981A3D47522}" type="datetimeFigureOut">
              <a:rPr lang="es-AR" smtClean="0"/>
              <a:t>09/11/2015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043EECA-4219-435E-B922-4BA4C2601CF0}" type="slidenum">
              <a:rPr lang="es-AR" smtClean="0"/>
              <a:t>‹Nº›</a:t>
            </a:fld>
            <a:endParaRPr lang="es-AR"/>
          </a:p>
        </p:txBody>
      </p:sp>
    </p:spTree>
    <p:extLst>
      <p:ext uri="{BB962C8B-B14F-4D97-AF65-F5344CB8AC3E}">
        <p14:creationId xmlns:p14="http://schemas.microsoft.com/office/powerpoint/2010/main" val="247951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E1239-E57C-497C-BDAE-7981A3D47522}" type="datetimeFigureOut">
              <a:rPr lang="es-AR" smtClean="0"/>
              <a:t>09/11/2015</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3EECA-4219-435E-B922-4BA4C2601CF0}" type="slidenum">
              <a:rPr lang="es-AR" smtClean="0"/>
              <a:t>‹Nº›</a:t>
            </a:fld>
            <a:endParaRPr lang="es-AR"/>
          </a:p>
        </p:txBody>
      </p:sp>
    </p:spTree>
    <p:extLst>
      <p:ext uri="{BB962C8B-B14F-4D97-AF65-F5344CB8AC3E}">
        <p14:creationId xmlns:p14="http://schemas.microsoft.com/office/powerpoint/2010/main" val="123231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helocandia.blogspot.com.ar/2012/05/documento-exclusivo-una-radio.html" TargetMode="External"/><Relationship Id="rId2" Type="http://schemas.openxmlformats.org/officeDocument/2006/relationships/hyperlink" Target="http://www.diarioveloz.com/notas/144491-efemeride-que-sucedio-el-25-mayo-1810" TargetMode="External"/><Relationship Id="rId1" Type="http://schemas.openxmlformats.org/officeDocument/2006/relationships/slideLayout" Target="../slideLayouts/slideLayout2.xml"/><Relationship Id="rId5" Type="http://schemas.openxmlformats.org/officeDocument/2006/relationships/hyperlink" Target="http://www.laguia2000.com/argentina/siglo-xix-18/cronologia-de-la-revolucion-de-mayo" TargetMode="External"/><Relationship Id="rId4" Type="http://schemas.openxmlformats.org/officeDocument/2006/relationships/hyperlink" Target="http://www.elhistoriador.com.ar/articulos/independencia/25_de_mayo_mitos.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924944"/>
            <a:ext cx="7772400" cy="1470025"/>
          </a:xfrm>
        </p:spPr>
        <p:txBody>
          <a:bodyPr>
            <a:noAutofit/>
          </a:bodyPr>
          <a:lstStyle/>
          <a:p>
            <a:r>
              <a:rPr lang="es-AR" sz="2800" b="1" dirty="0">
                <a:latin typeface="Arial Narrow" panose="020B0606020202030204" pitchFamily="34" charset="0"/>
              </a:rPr>
              <a:t>Profesorado de Lenguas Vivas N° 6007</a:t>
            </a:r>
            <a:r>
              <a:rPr lang="es-AR" sz="2800" dirty="0">
                <a:latin typeface="Arial Narrow" panose="020B0606020202030204" pitchFamily="34" charset="0"/>
              </a:rPr>
              <a:t/>
            </a:r>
            <a:br>
              <a:rPr lang="es-AR" sz="2800" dirty="0">
                <a:latin typeface="Arial Narrow" panose="020B0606020202030204" pitchFamily="34" charset="0"/>
              </a:rPr>
            </a:br>
            <a:r>
              <a:rPr lang="es-AR" sz="2800" b="1" dirty="0">
                <a:latin typeface="Arial Narrow" panose="020B0606020202030204" pitchFamily="34" charset="0"/>
              </a:rPr>
              <a:t>Profesorado de Inglés – Curso 1° A</a:t>
            </a:r>
            <a:r>
              <a:rPr lang="es-AR" sz="2800" dirty="0">
                <a:latin typeface="Arial Narrow" panose="020B0606020202030204" pitchFamily="34" charset="0"/>
              </a:rPr>
              <a:t/>
            </a:r>
            <a:br>
              <a:rPr lang="es-AR" sz="2800" dirty="0">
                <a:latin typeface="Arial Narrow" panose="020B0606020202030204" pitchFamily="34" charset="0"/>
              </a:rPr>
            </a:br>
            <a:r>
              <a:rPr lang="es-AR" sz="2800" b="1" dirty="0">
                <a:latin typeface="Arial Narrow" panose="020B0606020202030204" pitchFamily="34" charset="0"/>
              </a:rPr>
              <a:t>Materia: “Historia Argentina y Latinoamericana”</a:t>
            </a:r>
            <a:r>
              <a:rPr lang="es-AR" sz="2800" dirty="0">
                <a:latin typeface="Arial Narrow" panose="020B0606020202030204" pitchFamily="34" charset="0"/>
              </a:rPr>
              <a:t/>
            </a:r>
            <a:br>
              <a:rPr lang="es-AR" sz="2800" dirty="0">
                <a:latin typeface="Arial Narrow" panose="020B0606020202030204" pitchFamily="34" charset="0"/>
              </a:rPr>
            </a:br>
            <a:r>
              <a:rPr lang="es-AR" sz="2800" b="1" dirty="0">
                <a:latin typeface="Arial Narrow" panose="020B0606020202030204" pitchFamily="34" charset="0"/>
              </a:rPr>
              <a:t>Prof. Silvia Vaca</a:t>
            </a:r>
            <a:r>
              <a:rPr lang="es-AR" sz="2800" dirty="0">
                <a:latin typeface="Arial Narrow" panose="020B0606020202030204" pitchFamily="34" charset="0"/>
              </a:rPr>
              <a:t/>
            </a:r>
            <a:br>
              <a:rPr lang="es-AR" sz="2800" dirty="0">
                <a:latin typeface="Arial Narrow" panose="020B0606020202030204" pitchFamily="34" charset="0"/>
              </a:rPr>
            </a:br>
            <a:r>
              <a:rPr lang="es-AR" sz="2800" dirty="0" smtClean="0">
                <a:latin typeface="Arial Narrow" panose="020B0606020202030204" pitchFamily="34" charset="0"/>
              </a:rPr>
              <a:t/>
            </a:r>
            <a:br>
              <a:rPr lang="es-AR" sz="2800" dirty="0" smtClean="0">
                <a:latin typeface="Arial Narrow" panose="020B0606020202030204" pitchFamily="34" charset="0"/>
              </a:rPr>
            </a:br>
            <a:r>
              <a:rPr lang="es-AR" sz="2800" b="1" dirty="0" smtClean="0">
                <a:latin typeface="Arial Narrow" panose="020B0606020202030204" pitchFamily="34" charset="0"/>
              </a:rPr>
              <a:t>Parcial </a:t>
            </a:r>
            <a:r>
              <a:rPr lang="es-AR" sz="2800" b="1" dirty="0">
                <a:latin typeface="Arial Narrow" panose="020B0606020202030204" pitchFamily="34" charset="0"/>
              </a:rPr>
              <a:t>N° 3 – Programa Radial</a:t>
            </a:r>
            <a:r>
              <a:rPr lang="es-AR" sz="2800" dirty="0">
                <a:latin typeface="Arial Narrow" panose="020B0606020202030204" pitchFamily="34" charset="0"/>
              </a:rPr>
              <a:t/>
            </a:r>
            <a:br>
              <a:rPr lang="es-AR" sz="2800" dirty="0">
                <a:latin typeface="Arial Narrow" panose="020B0606020202030204" pitchFamily="34" charset="0"/>
              </a:rPr>
            </a:br>
            <a:r>
              <a:rPr lang="es-AR" sz="2800" dirty="0" smtClean="0">
                <a:latin typeface="Arial Narrow" panose="020B0606020202030204" pitchFamily="34" charset="0"/>
              </a:rPr>
              <a:t/>
            </a:r>
            <a:br>
              <a:rPr lang="es-AR" sz="2800" dirty="0" smtClean="0">
                <a:latin typeface="Arial Narrow" panose="020B0606020202030204" pitchFamily="34" charset="0"/>
              </a:rPr>
            </a:br>
            <a:r>
              <a:rPr lang="es-AR" sz="2800" b="1" u="sng" dirty="0" smtClean="0">
                <a:latin typeface="Arial Narrow" panose="020B0606020202030204" pitchFamily="34" charset="0"/>
              </a:rPr>
              <a:t>Tema</a:t>
            </a:r>
            <a:r>
              <a:rPr lang="es-AR" sz="2800" b="1" dirty="0">
                <a:latin typeface="Arial Narrow" panose="020B0606020202030204" pitchFamily="34" charset="0"/>
              </a:rPr>
              <a:t>: 25 de Mayo de 1810 – Primer Gobierno Patrio</a:t>
            </a:r>
            <a:r>
              <a:rPr lang="es-AR" sz="2800" dirty="0">
                <a:latin typeface="Arial Narrow" panose="020B0606020202030204" pitchFamily="34" charset="0"/>
              </a:rPr>
              <a:t/>
            </a:r>
            <a:br>
              <a:rPr lang="es-AR" sz="2800" dirty="0">
                <a:latin typeface="Arial Narrow" panose="020B0606020202030204" pitchFamily="34" charset="0"/>
              </a:rPr>
            </a:br>
            <a:r>
              <a:rPr lang="es-AR" sz="2800" dirty="0" smtClean="0">
                <a:latin typeface="Arial Narrow" panose="020B0606020202030204" pitchFamily="34" charset="0"/>
              </a:rPr>
              <a:t/>
            </a:r>
            <a:br>
              <a:rPr lang="es-AR" sz="2800" dirty="0" smtClean="0">
                <a:latin typeface="Arial Narrow" panose="020B0606020202030204" pitchFamily="34" charset="0"/>
              </a:rPr>
            </a:br>
            <a:r>
              <a:rPr lang="es-AR" sz="2800" b="1" u="sng" dirty="0" smtClean="0">
                <a:latin typeface="Arial Narrow" panose="020B0606020202030204" pitchFamily="34" charset="0"/>
              </a:rPr>
              <a:t>Integrantes</a:t>
            </a:r>
            <a:r>
              <a:rPr lang="es-AR" sz="2800" b="1" u="sng" dirty="0">
                <a:latin typeface="Arial Narrow" panose="020B0606020202030204" pitchFamily="34" charset="0"/>
              </a:rPr>
              <a:t>:</a:t>
            </a:r>
            <a:r>
              <a:rPr lang="es-AR" sz="2800" dirty="0">
                <a:latin typeface="Arial Narrow" panose="020B0606020202030204" pitchFamily="34" charset="0"/>
              </a:rPr>
              <a:t/>
            </a:r>
            <a:br>
              <a:rPr lang="es-AR" sz="2800" dirty="0">
                <a:latin typeface="Arial Narrow" panose="020B0606020202030204" pitchFamily="34" charset="0"/>
              </a:rPr>
            </a:br>
            <a:r>
              <a:rPr lang="es-AR" sz="2800" b="1" dirty="0">
                <a:latin typeface="Arial Narrow" panose="020B0606020202030204" pitchFamily="34" charset="0"/>
              </a:rPr>
              <a:t>Díaz, César</a:t>
            </a:r>
            <a:r>
              <a:rPr lang="es-AR" sz="2800" dirty="0">
                <a:latin typeface="Arial Narrow" panose="020B0606020202030204" pitchFamily="34" charset="0"/>
              </a:rPr>
              <a:t/>
            </a:r>
            <a:br>
              <a:rPr lang="es-AR" sz="2800" dirty="0">
                <a:latin typeface="Arial Narrow" panose="020B0606020202030204" pitchFamily="34" charset="0"/>
              </a:rPr>
            </a:br>
            <a:r>
              <a:rPr lang="es-AR" sz="2800" b="1" dirty="0">
                <a:latin typeface="Arial Narrow" panose="020B0606020202030204" pitchFamily="34" charset="0"/>
              </a:rPr>
              <a:t>Ortiz, Daiana</a:t>
            </a:r>
            <a:r>
              <a:rPr lang="es-AR" sz="2800" dirty="0">
                <a:latin typeface="Arial Narrow" panose="020B0606020202030204" pitchFamily="34" charset="0"/>
              </a:rPr>
              <a:t/>
            </a:r>
            <a:br>
              <a:rPr lang="es-AR" sz="2800" dirty="0">
                <a:latin typeface="Arial Narrow" panose="020B0606020202030204" pitchFamily="34" charset="0"/>
              </a:rPr>
            </a:br>
            <a:r>
              <a:rPr lang="es-AR" sz="2800" b="1" dirty="0">
                <a:latin typeface="Arial Narrow" panose="020B0606020202030204" pitchFamily="34" charset="0"/>
              </a:rPr>
              <a:t>Pérez, Florencia</a:t>
            </a:r>
            <a:r>
              <a:rPr lang="es-AR" sz="2800" dirty="0">
                <a:latin typeface="Arial Narrow" panose="020B0606020202030204" pitchFamily="34" charset="0"/>
              </a:rPr>
              <a:t/>
            </a:r>
            <a:br>
              <a:rPr lang="es-AR" sz="2800" dirty="0">
                <a:latin typeface="Arial Narrow" panose="020B0606020202030204" pitchFamily="34" charset="0"/>
              </a:rPr>
            </a:br>
            <a:r>
              <a:rPr lang="es-AR" sz="2800" b="1" dirty="0">
                <a:latin typeface="Arial Narrow" panose="020B0606020202030204" pitchFamily="34" charset="0"/>
              </a:rPr>
              <a:t>Ricarte, Victoria</a:t>
            </a:r>
            <a:r>
              <a:rPr lang="es-AR" sz="2800" dirty="0">
                <a:latin typeface="Arial Narrow" panose="020B0606020202030204" pitchFamily="34" charset="0"/>
              </a:rPr>
              <a:t/>
            </a:r>
            <a:br>
              <a:rPr lang="es-AR" sz="2800" dirty="0">
                <a:latin typeface="Arial Narrow" panose="020B0606020202030204" pitchFamily="34" charset="0"/>
              </a:rPr>
            </a:br>
            <a:r>
              <a:rPr lang="es-AR" sz="2800" b="1" dirty="0">
                <a:latin typeface="Arial Narrow" panose="020B0606020202030204" pitchFamily="34" charset="0"/>
              </a:rPr>
              <a:t>Simón, María Luz</a:t>
            </a:r>
            <a:r>
              <a:rPr lang="es-AR" sz="2800" dirty="0">
                <a:latin typeface="Arial Narrow" panose="020B0606020202030204" pitchFamily="34" charset="0"/>
              </a:rPr>
              <a:t/>
            </a:r>
            <a:br>
              <a:rPr lang="es-AR" sz="2800" dirty="0">
                <a:latin typeface="Arial Narrow" panose="020B0606020202030204" pitchFamily="34" charset="0"/>
              </a:rPr>
            </a:br>
            <a:endParaRPr lang="es-AR" sz="2800" dirty="0">
              <a:latin typeface="Arial Narrow" panose="020B060602020203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509120"/>
            <a:ext cx="2736304" cy="1775165"/>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565248"/>
            <a:ext cx="2808311" cy="1713809"/>
          </a:xfrm>
          <a:prstGeom prst="rect">
            <a:avLst/>
          </a:prstGeom>
        </p:spPr>
      </p:pic>
    </p:spTree>
    <p:extLst>
      <p:ext uri="{BB962C8B-B14F-4D97-AF65-F5344CB8AC3E}">
        <p14:creationId xmlns:p14="http://schemas.microsoft.com/office/powerpoint/2010/main" val="122471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668466"/>
            <a:ext cx="8928992" cy="2736304"/>
          </a:xfrm>
        </p:spPr>
        <p:txBody>
          <a:bodyPr>
            <a:normAutofit fontScale="90000"/>
          </a:bodyPr>
          <a:lstStyle/>
          <a:p>
            <a:r>
              <a:rPr lang="es-AR" dirty="0">
                <a:solidFill>
                  <a:srgbClr val="002060"/>
                </a:solidFill>
                <a:latin typeface="AR DELANEY" panose="02000000000000000000" pitchFamily="2" charset="0"/>
              </a:rPr>
              <a:t>Radio La Chaperona! La que se entera de todo.. y te lleva las noticias de la zona.. La Chaperona! de todas las radios…es la campeona.</a:t>
            </a:r>
            <a:r>
              <a:rPr lang="es-AR" b="1" dirty="0"/>
              <a:t/>
            </a:r>
            <a:br>
              <a:rPr lang="es-AR" b="1" dirty="0"/>
            </a:br>
            <a:endParaRPr lang="es-AR" b="1" dirty="0"/>
          </a:p>
        </p:txBody>
      </p:sp>
      <p:sp>
        <p:nvSpPr>
          <p:cNvPr id="4" name="3 CuadroTexto"/>
          <p:cNvSpPr txBox="1"/>
          <p:nvPr/>
        </p:nvSpPr>
        <p:spPr>
          <a:xfrm>
            <a:off x="0" y="3717032"/>
            <a:ext cx="5964750" cy="2308324"/>
          </a:xfrm>
          <a:prstGeom prst="rect">
            <a:avLst/>
          </a:prstGeom>
          <a:noFill/>
        </p:spPr>
        <p:txBody>
          <a:bodyPr wrap="square" rtlCol="0">
            <a:spAutoFit/>
          </a:bodyPr>
          <a:lstStyle/>
          <a:p>
            <a:r>
              <a:rPr lang="es-AR" sz="2400" b="1" i="1" dirty="0"/>
              <a:t>Se </a:t>
            </a:r>
            <a:r>
              <a:rPr lang="es-AR" sz="2400" b="1" i="1" dirty="0" smtClean="0"/>
              <a:t>llamaba CHAPERONA a </a:t>
            </a:r>
            <a:r>
              <a:rPr lang="es-AR" sz="2400" b="1" i="1" dirty="0"/>
              <a:t>la Señora </a:t>
            </a:r>
            <a:r>
              <a:rPr lang="es-AR" sz="2400" b="1" i="1" dirty="0" smtClean="0"/>
              <a:t>mayor que </a:t>
            </a:r>
            <a:r>
              <a:rPr lang="es-AR" sz="2400" b="1" i="1" dirty="0"/>
              <a:t>acompañaba a una </a:t>
            </a:r>
            <a:r>
              <a:rPr lang="es-AR" sz="2400" b="1" i="1" dirty="0" smtClean="0"/>
              <a:t>señorita </a:t>
            </a:r>
            <a:r>
              <a:rPr lang="es-AR" sz="2400" b="1" i="1" dirty="0"/>
              <a:t>cuando </a:t>
            </a:r>
            <a:r>
              <a:rPr lang="es-AR" sz="2400" b="1" i="1" dirty="0" smtClean="0"/>
              <a:t>salía </a:t>
            </a:r>
            <a:r>
              <a:rPr lang="es-AR" sz="2400" b="1" i="1" dirty="0"/>
              <a:t>a la calle de paseo o a sus </a:t>
            </a:r>
            <a:r>
              <a:rPr lang="es-AR" sz="2400" b="1" i="1" dirty="0" smtClean="0"/>
              <a:t>quehaceres, usualmente </a:t>
            </a:r>
            <a:r>
              <a:rPr lang="es-AR" sz="2400" b="1" i="1" dirty="0"/>
              <a:t>para </a:t>
            </a:r>
            <a:r>
              <a:rPr lang="es-AR" sz="2400" b="1" i="1" dirty="0" smtClean="0"/>
              <a:t>vigilarla. Su </a:t>
            </a:r>
            <a:r>
              <a:rPr lang="es-AR" sz="2400" b="1" i="1" dirty="0"/>
              <a:t>principal objetivo </a:t>
            </a:r>
            <a:r>
              <a:rPr lang="es-AR" sz="2400" b="1" i="1" dirty="0" smtClean="0"/>
              <a:t>era impedir </a:t>
            </a:r>
            <a:r>
              <a:rPr lang="es-AR" sz="2400" b="1" i="1" dirty="0"/>
              <a:t>la </a:t>
            </a:r>
            <a:r>
              <a:rPr lang="es-AR" sz="2400" b="1" i="1" dirty="0" smtClean="0"/>
              <a:t>intimidad, observar todo, todo el tiempo.</a:t>
            </a:r>
            <a:endParaRPr lang="es-AR" sz="2400" b="1" i="1"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4750" y="3404770"/>
            <a:ext cx="2863215" cy="3429000"/>
          </a:xfrm>
          <a:prstGeom prst="rect">
            <a:avLst/>
          </a:prstGeom>
        </p:spPr>
      </p:pic>
    </p:spTree>
    <p:extLst>
      <p:ext uri="{BB962C8B-B14F-4D97-AF65-F5344CB8AC3E}">
        <p14:creationId xmlns:p14="http://schemas.microsoft.com/office/powerpoint/2010/main" val="122606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TAREAS</a:t>
            </a:r>
            <a:endParaRPr lang="es-AR" dirty="0"/>
          </a:p>
        </p:txBody>
      </p:sp>
      <p:sp>
        <p:nvSpPr>
          <p:cNvPr id="3" name="2 Marcador de contenido"/>
          <p:cNvSpPr>
            <a:spLocks noGrp="1"/>
          </p:cNvSpPr>
          <p:nvPr>
            <p:ph idx="1"/>
          </p:nvPr>
        </p:nvSpPr>
        <p:spPr/>
        <p:txBody>
          <a:bodyPr/>
          <a:lstStyle/>
          <a:p>
            <a:r>
              <a:rPr lang="es-AR" b="1" dirty="0"/>
              <a:t>Conducción:</a:t>
            </a:r>
            <a:r>
              <a:rPr lang="es-AR" dirty="0"/>
              <a:t> </a:t>
            </a:r>
            <a:r>
              <a:rPr lang="es-AR" dirty="0" smtClean="0"/>
              <a:t>María Luz </a:t>
            </a:r>
            <a:r>
              <a:rPr lang="es-AR" dirty="0"/>
              <a:t>y Daiana (Mercedes)</a:t>
            </a:r>
          </a:p>
          <a:p>
            <a:r>
              <a:rPr lang="es-AR" b="1" dirty="0" err="1"/>
              <a:t>Movilero</a:t>
            </a:r>
            <a:r>
              <a:rPr lang="es-AR" b="1" dirty="0"/>
              <a:t>:</a:t>
            </a:r>
            <a:r>
              <a:rPr lang="es-AR" dirty="0"/>
              <a:t> </a:t>
            </a:r>
            <a:r>
              <a:rPr lang="es-AR" dirty="0" smtClean="0"/>
              <a:t>César</a:t>
            </a:r>
            <a:endParaRPr lang="es-AR" dirty="0"/>
          </a:p>
          <a:p>
            <a:r>
              <a:rPr lang="es-AR" b="1" dirty="0"/>
              <a:t>Entrevistado:</a:t>
            </a:r>
            <a:r>
              <a:rPr lang="es-AR" dirty="0"/>
              <a:t> </a:t>
            </a:r>
            <a:r>
              <a:rPr lang="es-AR" dirty="0" err="1"/>
              <a:t>Amiel</a:t>
            </a:r>
            <a:r>
              <a:rPr lang="es-AR" dirty="0"/>
              <a:t> (Moreno)</a:t>
            </a:r>
          </a:p>
          <a:p>
            <a:r>
              <a:rPr lang="es-AR" b="1" dirty="0"/>
              <a:t>Pregones</a:t>
            </a:r>
            <a:r>
              <a:rPr lang="es-AR" dirty="0"/>
              <a:t>: Florencia</a:t>
            </a:r>
          </a:p>
          <a:p>
            <a:r>
              <a:rPr lang="es-AR" b="1" dirty="0"/>
              <a:t>Operador </a:t>
            </a:r>
            <a:r>
              <a:rPr lang="es-AR" b="1" dirty="0" smtClean="0"/>
              <a:t>musical - Producción:</a:t>
            </a:r>
            <a:r>
              <a:rPr lang="es-AR" dirty="0" smtClean="0"/>
              <a:t> </a:t>
            </a:r>
            <a:r>
              <a:rPr lang="es-AR" dirty="0"/>
              <a:t>Victoria</a:t>
            </a:r>
          </a:p>
          <a:p>
            <a:endParaRPr lang="es-AR" dirty="0"/>
          </a:p>
        </p:txBody>
      </p:sp>
    </p:spTree>
    <p:extLst>
      <p:ext uri="{BB962C8B-B14F-4D97-AF65-F5344CB8AC3E}">
        <p14:creationId xmlns:p14="http://schemas.microsoft.com/office/powerpoint/2010/main" val="109086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400"/>
            <a:ext cx="8229600" cy="1143000"/>
          </a:xfrm>
        </p:spPr>
        <p:txBody>
          <a:bodyPr>
            <a:normAutofit/>
          </a:bodyPr>
          <a:lstStyle/>
          <a:p>
            <a:r>
              <a:rPr lang="es-AR" sz="3600" b="1" dirty="0" smtClean="0"/>
              <a:t>Grabación</a:t>
            </a:r>
            <a:endParaRPr lang="es-AR" sz="3600" b="1" dirty="0"/>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908720"/>
            <a:ext cx="7532654" cy="5649491"/>
          </a:xfrm>
        </p:spPr>
      </p:pic>
    </p:spTree>
    <p:extLst>
      <p:ext uri="{BB962C8B-B14F-4D97-AF65-F5344CB8AC3E}">
        <p14:creationId xmlns:p14="http://schemas.microsoft.com/office/powerpoint/2010/main" val="101806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940366" cy="3705275"/>
          </a:xfr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1946" y="3068960"/>
            <a:ext cx="5052053" cy="3789040"/>
          </a:xfrm>
          <a:prstGeom prst="rect">
            <a:avLst/>
          </a:prstGeom>
        </p:spPr>
      </p:pic>
    </p:spTree>
    <p:extLst>
      <p:ext uri="{BB962C8B-B14F-4D97-AF65-F5344CB8AC3E}">
        <p14:creationId xmlns:p14="http://schemas.microsoft.com/office/powerpoint/2010/main" val="395440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41564"/>
            <a:ext cx="8229600" cy="1143000"/>
          </a:xfrm>
        </p:spPr>
        <p:txBody>
          <a:bodyPr/>
          <a:lstStyle/>
          <a:p>
            <a:r>
              <a:rPr lang="es-AR" dirty="0" smtClean="0"/>
              <a:t>Reflexión</a:t>
            </a:r>
            <a:endParaRPr lang="es-AR" dirty="0"/>
          </a:p>
        </p:txBody>
      </p:sp>
      <p:sp>
        <p:nvSpPr>
          <p:cNvPr id="3" name="2 Marcador de contenido"/>
          <p:cNvSpPr>
            <a:spLocks noGrp="1"/>
          </p:cNvSpPr>
          <p:nvPr>
            <p:ph idx="1"/>
          </p:nvPr>
        </p:nvSpPr>
        <p:spPr>
          <a:xfrm>
            <a:off x="0" y="1340768"/>
            <a:ext cx="9144000" cy="5213176"/>
          </a:xfrm>
        </p:spPr>
        <p:txBody>
          <a:bodyPr>
            <a:normAutofit fontScale="77500" lnSpcReduction="20000"/>
          </a:bodyPr>
          <a:lstStyle/>
          <a:p>
            <a:pPr marL="0" indent="0" algn="just">
              <a:buNone/>
            </a:pPr>
            <a:r>
              <a:rPr lang="es-AR" dirty="0" smtClean="0"/>
              <a:t>La realización de esta actividad tuvo lugar en un clima de compañerismo, debate, búsqueda, creatividad y sobre todo ganas de trabajar. Superamos dificultades técnicas gracias a la colaboración del hermano de una de las integrantes del grupo, quien contaba con el software para empalmar los fragmentos grabados. Luego de puestas en común en los horarios de recreo en el Profesorado, instancias en los que cada uno compartió los resultados de su investigación y aportó ideas, nos reunimos el fin de semana y con entusiasmo y gran expectativa concretamos la grabación del programa radial. Fue una experiencia enriquecedora, de unión y reflexión. Poniéndonos en el lugar de aquellos </a:t>
            </a:r>
            <a:r>
              <a:rPr lang="es-AR" dirty="0" smtClean="0"/>
              <a:t>nobles patriotas que se atrevieron a soñar con un Gobierno Propio, y de toda la gente que los acompañó para </a:t>
            </a:r>
            <a:r>
              <a:rPr lang="es-AR" dirty="0" smtClean="0"/>
              <a:t>intentar recrear todo aquello que sintieron el 25 de Mayo de 1810. </a:t>
            </a:r>
          </a:p>
          <a:p>
            <a:pPr marL="0" indent="0" algn="just">
              <a:buNone/>
            </a:pPr>
            <a:r>
              <a:rPr lang="es-AR" dirty="0" smtClean="0"/>
              <a:t>Así, no sólo reforzamos los conocimientos adquiridos en el espacio curricular sino que tenemos una visión más humana, cercana, de lo que se vivió por aquellos días en el Virreinato.</a:t>
            </a:r>
            <a:endParaRPr lang="es-AR" dirty="0"/>
          </a:p>
        </p:txBody>
      </p:sp>
    </p:spTree>
    <p:extLst>
      <p:ext uri="{BB962C8B-B14F-4D97-AF65-F5344CB8AC3E}">
        <p14:creationId xmlns:p14="http://schemas.microsoft.com/office/powerpoint/2010/main" val="191035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229600" cy="5832648"/>
          </a:xfrm>
        </p:spPr>
        <p:txBody>
          <a:bodyPr>
            <a:normAutofit lnSpcReduction="10000"/>
          </a:bodyPr>
          <a:lstStyle/>
          <a:p>
            <a:pPr marL="0" indent="0">
              <a:buNone/>
            </a:pPr>
            <a:endParaRPr lang="es-AR" dirty="0"/>
          </a:p>
          <a:p>
            <a:pPr marL="0" indent="0">
              <a:buNone/>
            </a:pPr>
            <a:r>
              <a:rPr lang="es-AR" sz="3600" b="1" dirty="0" smtClean="0"/>
              <a:t>FUENTES BIBLIOGRÁFICAS</a:t>
            </a:r>
          </a:p>
          <a:p>
            <a:pPr marL="0" indent="0">
              <a:buNone/>
            </a:pPr>
            <a:endParaRPr lang="es-AR" sz="3600" dirty="0"/>
          </a:p>
          <a:p>
            <a:r>
              <a:rPr lang="es-AR" dirty="0">
                <a:hlinkClick r:id="rId2"/>
              </a:rPr>
              <a:t>http://www.diarioveloz.com/notas/144491-efemeride-que-sucedio-el-25-mayo-1810</a:t>
            </a:r>
            <a:endParaRPr lang="es-AR" dirty="0"/>
          </a:p>
          <a:p>
            <a:r>
              <a:rPr lang="es-AR" dirty="0">
                <a:solidFill>
                  <a:srgbClr val="002060"/>
                </a:solidFill>
                <a:hlinkClick r:id="rId3"/>
              </a:rPr>
              <a:t>http://chelocandia.blogspot.com.ar/2012/05/documento-exclusivo-una-radio.html</a:t>
            </a:r>
            <a:endParaRPr lang="es-AR" dirty="0">
              <a:solidFill>
                <a:srgbClr val="002060"/>
              </a:solidFill>
            </a:endParaRPr>
          </a:p>
          <a:p>
            <a:r>
              <a:rPr lang="es-AR" dirty="0" smtClean="0">
                <a:solidFill>
                  <a:srgbClr val="002060"/>
                </a:solidFill>
                <a:hlinkClick r:id="rId4"/>
              </a:rPr>
              <a:t>http://www.elhistoriador.com.ar/articulos/independencia/25_de_mayo_mitos.php</a:t>
            </a:r>
            <a:endParaRPr lang="es-AR" dirty="0" smtClean="0">
              <a:solidFill>
                <a:srgbClr val="002060"/>
              </a:solidFill>
            </a:endParaRPr>
          </a:p>
          <a:p>
            <a:r>
              <a:rPr lang="es-AR" u="sng" dirty="0">
                <a:hlinkClick r:id="rId5"/>
              </a:rPr>
              <a:t>http://www.laguia2000.com/argentina/siglo-xix-18/cronologia-de-la-revolucion-de-mayo</a:t>
            </a:r>
            <a:endParaRPr lang="es-AR" dirty="0"/>
          </a:p>
          <a:p>
            <a:endParaRPr lang="es-AR" dirty="0"/>
          </a:p>
          <a:p>
            <a:endParaRPr lang="es-AR" dirty="0"/>
          </a:p>
        </p:txBody>
      </p:sp>
    </p:spTree>
    <p:extLst>
      <p:ext uri="{BB962C8B-B14F-4D97-AF65-F5344CB8AC3E}">
        <p14:creationId xmlns:p14="http://schemas.microsoft.com/office/powerpoint/2010/main" val="26125706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310</Words>
  <Application>Microsoft Office PowerPoint</Application>
  <PresentationFormat>Presentación en pantalla (4:3)</PresentationFormat>
  <Paragraphs>20</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Profesorado de Lenguas Vivas N° 6007 Profesorado de Inglés – Curso 1° A Materia: “Historia Argentina y Latinoamericana” Prof. Silvia Vaca  Parcial N° 3 – Programa Radial  Tema: 25 de Mayo de 1810 – Primer Gobierno Patrio  Integrantes: Díaz, César Ortiz, Daiana Pérez, Florencia Ricarte, Victoria Simón, María Luz </vt:lpstr>
      <vt:lpstr>Radio La Chaperona! La que se entera de todo.. y te lleva las noticias de la zona.. La Chaperona! de todas las radios…es la campeona. </vt:lpstr>
      <vt:lpstr>TAREAS</vt:lpstr>
      <vt:lpstr>Grabación</vt:lpstr>
      <vt:lpstr>Presentación de PowerPoint</vt:lpstr>
      <vt:lpstr>Reflexión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Profesorado de Lenguas Vivas N° 6007 Profesorado de Inglés – Curso 1° A Materia: “Historia Argentina y Latinoamericana” Prof. Silvia Vaca  Parcial N° 3 – Programa Radial  Tema: 25 de Mayo de 1810 – Primer Gobierno Patrio  Integrantes: Díaz, César Ortiz, Daiana Pérez, Florencia Ricarte, Victoria Simón, María Luz</dc:title>
  <dc:creator>amiel simon</dc:creator>
  <cp:lastModifiedBy>amiel simon</cp:lastModifiedBy>
  <cp:revision>7</cp:revision>
  <dcterms:created xsi:type="dcterms:W3CDTF">2015-11-09T18:44:33Z</dcterms:created>
  <dcterms:modified xsi:type="dcterms:W3CDTF">2015-11-09T19:40:42Z</dcterms:modified>
</cp:coreProperties>
</file>